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4e0665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4e0665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4e0665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4e0665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4e0665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4e0665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4e0665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4e0665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b4e0665b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b4e0665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 history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93575" y="1386425"/>
            <a:ext cx="5193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Keep track of your online activities.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 ad for your favorite store on Facebook.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Quickly navigate to your most-visited blog.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Keep your data safe and network fast.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87800" y="5655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History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07975" y="1299075"/>
            <a:ext cx="58620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Record of the sites you’ve visited in the past.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Names of the sites and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you visited them.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Download history, search history, cookies and cache.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window.history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Written without the window prefix.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975" y="495250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Browser History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history.back() - same as clicking back in the browser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history.forward() - same as clicking forward in the browse.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848100" y="595700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79500" y="1245700"/>
            <a:ext cx="4946400" cy="29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Like clicking the back button.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go back to the previous URL accessed in the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the previous URL is not present, it does nothing.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77775" y="48520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window.history.back()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396375"/>
            <a:ext cx="49464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Like clicking the Forward button.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go to the next URL accessed.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the next URL is not present, it does nothing.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828025" y="515350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rPr lang="en-GB">
                <a:solidFill>
                  <a:schemeClr val="lt2"/>
                </a:solidFill>
              </a:rPr>
              <a:t>window.history.forward()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